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313" r:id="rId2"/>
    <p:sldId id="278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0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/>
        </p14:section>
        <p14:section name="Author Your Presentation" id="{16378913-E5ED-4281-BAF5-F1F938CB0BED}">
          <p14:sldIdLst>
            <p14:sldId id="313"/>
            <p14:sldId id="278"/>
            <p14:sldId id="306"/>
            <p14:sldId id="307"/>
            <p14:sldId id="308"/>
            <p14:sldId id="309"/>
            <p14:sldId id="310"/>
            <p14:sldId id="311"/>
            <p14:sldId id="312"/>
            <p14:sldId id="305"/>
          </p14:sldIdLst>
        </p14:section>
        <p14:section name="Enrich Your Presentation" id="{E2D565D1-BA5E-44E6-A40E-50A644912248}">
          <p14:sldIdLst/>
        </p14:section>
        <p14:section name="Share Your Presentation" id="{71D59651-8EFA-4415-9623-98B4C4A8699C}">
          <p14:sldIdLst/>
        </p14:section>
        <p14:section name="What's Your Message?" id="{3DAC647D-1BDE-4B25-A7F1-4DBC272CFF2F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34" autoAdjust="0"/>
    <p:restoredTop sz="80464" autoAdjust="0"/>
  </p:normalViewPr>
  <p:slideViewPr>
    <p:cSldViewPr>
      <p:cViewPr varScale="1">
        <p:scale>
          <a:sx n="84" d="100"/>
          <a:sy n="84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7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39200" cy="3352800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000" dirty="0"/>
              <a:t>crave – to have a strong desire for (something)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girl craves ice cream.  </a:t>
            </a: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Unknown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447800"/>
            <a:ext cx="23241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498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US" sz="3200" dirty="0"/>
              <a:t>momentarily – for a short time; very soon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He was so tired he </a:t>
            </a:r>
            <a:r>
              <a:rPr lang="en-US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fell asleep momentarily .</a:t>
            </a:r>
          </a:p>
        </p:txBody>
      </p:sp>
      <p:pic>
        <p:nvPicPr>
          <p:cNvPr id="3" name="Picture 2" descr="Unknown-8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1835150"/>
            <a:ext cx="3263900" cy="248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484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dirty="0"/>
              <a:t>bellow - to shout in a deep voice; to make a deep loud sound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moose will bellow if you interrupt his nap.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Unknown-1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045485"/>
            <a:ext cx="4114800" cy="309801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600" dirty="0"/>
              <a:t>exasperate - to make (someone) very angry or annoyed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991600" cy="3762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 </a:t>
            </a:r>
            <a:r>
              <a:rPr lang="en-US" sz="2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not exasperate your brother with endless questions.</a:t>
            </a:r>
            <a:endParaRPr lang="en-US" sz="2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Unknown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905000"/>
            <a:ext cx="4435475" cy="29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189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200" dirty="0"/>
              <a:t>retrieve - to get and bring (something) back from a place; to find and get (information) from a computer or disk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Dogs retrieve toys.</a:t>
            </a:r>
            <a:endParaRPr lang="en-US" sz="3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Unknown-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2438400"/>
            <a:ext cx="3930650" cy="374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80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algn="l"/>
            <a:r>
              <a:rPr lang="en-US" sz="3200" dirty="0" smtClean="0"/>
              <a:t>vapor </a:t>
            </a:r>
            <a:r>
              <a:rPr lang="en-US" sz="3200" dirty="0"/>
              <a:t>- a substance that is in the form of a gas or that consists of very small drops or particles mixed with the air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228600" y="5257800"/>
            <a:ext cx="8229600" cy="37623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hot vapor is moving out of the coffee cup. </a:t>
            </a: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Unknown-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1" y="2286000"/>
            <a:ext cx="3886200" cy="2990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07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200" dirty="0"/>
              <a:t>rivet - </a:t>
            </a:r>
            <a:r>
              <a:rPr lang="en-US" sz="3200" dirty="0" smtClean="0"/>
              <a:t>a </a:t>
            </a:r>
            <a:r>
              <a:rPr lang="en-US" sz="3200" dirty="0"/>
              <a:t>special kind of metal bolt or pin that is used to hold pieces of metal together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rivets in the window will need to be replaced.</a:t>
            </a: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Unknown-5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2209800"/>
            <a:ext cx="5026026" cy="2651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87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200" dirty="0"/>
              <a:t>incessant - continuing without stopping; not stopping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This dog barks incessantly; he is demonstrating incessant barking.</a:t>
            </a:r>
            <a:endParaRPr lang="en-US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Unknown-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828800"/>
            <a:ext cx="3508375" cy="3227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5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200" dirty="0"/>
              <a:t>murky – very dark or foggy; not clear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0" y="5105400"/>
            <a:ext cx="8229600" cy="376238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You should not drink murky water. </a:t>
            </a:r>
            <a:endParaRPr lang="en-US" sz="36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Unknown-7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790553"/>
            <a:ext cx="4489450" cy="3362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03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839200" cy="3352800"/>
          </a:xfrm>
        </p:spPr>
        <p:txBody>
          <a:bodyPr anchor="t"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3200" dirty="0"/>
              <a:t>fragile – easily broken or destroyed; delicate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4294967295"/>
          </p:nvPr>
        </p:nvSpPr>
        <p:spPr>
          <a:xfrm>
            <a:off x="228600" y="4800600"/>
            <a:ext cx="8229600" cy="985838"/>
          </a:xfrm>
        </p:spPr>
        <p:txBody>
          <a:bodyPr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9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The vase is fragile.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98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9800" b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My sister has a fragile personality.  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52600"/>
            <a:ext cx="3962400" cy="382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63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1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 PowerPoint 2011.potx</Template>
  <TotalTime>0</TotalTime>
  <Words>241</Words>
  <Application>Microsoft Office PowerPoint</Application>
  <PresentationFormat>On-screen Show (4:3)</PresentationFormat>
  <Paragraphs>32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Introducing PowerPoint 2011</vt:lpstr>
      <vt:lpstr>crave – to have a strong desire for (something) </vt:lpstr>
      <vt:lpstr>bellow - to shout in a deep voice; to make a deep loud sound </vt:lpstr>
      <vt:lpstr>exasperate - to make (someone) very angry or annoyed </vt:lpstr>
      <vt:lpstr>retrieve - to get and bring (something) back from a place; to find and get (information) from a computer or disk </vt:lpstr>
      <vt:lpstr>vapor - a substance that is in the form of a gas or that consists of very small drops or particles mixed with the air </vt:lpstr>
      <vt:lpstr>rivet - a special kind of metal bolt or pin that is used to hold pieces of metal together </vt:lpstr>
      <vt:lpstr>incessant - continuing without stopping; not stopping </vt:lpstr>
      <vt:lpstr>murky – very dark or foggy; not clear </vt:lpstr>
      <vt:lpstr>fragile – easily broken or destroyed; delicate </vt:lpstr>
      <vt:lpstr>momentarily – for a short time; very soon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2010-05-03T20:57:59Z</dcterms:created>
  <dcterms:modified xsi:type="dcterms:W3CDTF">2013-09-23T07:49:18Z</dcterms:modified>
</cp:coreProperties>
</file>