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2"/>
  </p:notesMasterIdLst>
  <p:sldIdLst>
    <p:sldId id="314" r:id="rId2"/>
    <p:sldId id="315" r:id="rId3"/>
    <p:sldId id="316" r:id="rId4"/>
    <p:sldId id="317" r:id="rId5"/>
    <p:sldId id="318" r:id="rId6"/>
    <p:sldId id="319" r:id="rId7"/>
    <p:sldId id="320" r:id="rId8"/>
    <p:sldId id="321" r:id="rId9"/>
    <p:sldId id="322" r:id="rId10"/>
    <p:sldId id="32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duction" id="{CB6BBEF7-9717-4733-A929-535518E6EBF6}">
          <p14:sldIdLst/>
        </p14:section>
        <p14:section name="Author Your Presentation" id="{16378913-E5ED-4281-BAF5-F1F938CB0BED}">
          <p14:sldIdLst>
            <p14:sldId id="314"/>
            <p14:sldId id="315"/>
            <p14:sldId id="316"/>
            <p14:sldId id="317"/>
            <p14:sldId id="318"/>
            <p14:sldId id="319"/>
            <p14:sldId id="320"/>
            <p14:sldId id="321"/>
            <p14:sldId id="322"/>
            <p14:sldId id="323"/>
          </p14:sldIdLst>
        </p14:section>
        <p14:section name="Enrich Your Presentation" id="{E2D565D1-BA5E-44E6-A40E-50A644912248}">
          <p14:sldIdLst/>
        </p14:section>
        <p14:section name="Share Your Presentation" id="{71D59651-8EFA-4415-9623-98B4C4A8699C}">
          <p14:sldIdLst/>
        </p14:section>
        <p14:section name="What's Your Message?" id="{3DAC647D-1BDE-4B25-A7F1-4DBC272CFF2F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174" autoAdjust="0"/>
    <p:restoredTop sz="80464" autoAdjust="0"/>
  </p:normalViewPr>
  <p:slideViewPr>
    <p:cSldViewPr>
      <p:cViewPr varScale="1">
        <p:scale>
          <a:sx n="84" d="100"/>
          <a:sy n="84" d="100"/>
        </p:scale>
        <p:origin x="-84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9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F830A1-3891-4B82-A120-081866556DA0}" type="datetimeFigureOut">
              <a:rPr lang="en-US" smtClean="0"/>
              <a:pPr/>
              <a:t>9/30/2013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CC9574-A819-4FE4-99A7-1E27AD09AD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41735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CC9574-A819-4FE4-99A7-1E27AD09ADC2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CC9574-A819-4FE4-99A7-1E27AD09ADC2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CC9574-A819-4FE4-99A7-1E27AD09ADC2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CC9574-A819-4FE4-99A7-1E27AD09ADC2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CC9574-A819-4FE4-99A7-1E27AD09ADC2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CC9574-A819-4FE4-99A7-1E27AD09ADC2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CC9574-A819-4FE4-99A7-1E27AD09ADC2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CC9574-A819-4FE4-99A7-1E27AD09ADC2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CC9574-A819-4FE4-99A7-1E27AD09ADC2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CC9574-A819-4FE4-99A7-1E27AD09ADC2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0548" y="20547"/>
            <a:ext cx="3498527" cy="282539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3503486" y="20548"/>
            <a:ext cx="5624418" cy="282549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20923" y="2818500"/>
            <a:ext cx="7668994" cy="229626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7662119" y="2819400"/>
            <a:ext cx="1461333" cy="2293850"/>
          </a:xfrm>
          <a:prstGeom prst="rect">
            <a:avLst/>
          </a:prstGeom>
        </p:spPr>
      </p:pic>
      <p:pic>
        <p:nvPicPr>
          <p:cNvPr id="11" name="Picture 10"/>
          <p:cNvPicPr>
            <a:picLocks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20548" y="5089818"/>
            <a:ext cx="9098280" cy="1737360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8755230" y="2469776"/>
            <a:ext cx="304800" cy="152400"/>
          </a:xfrm>
          <a:prstGeom prst="rect">
            <a:avLst/>
          </a:prstGeom>
          <a:solidFill>
            <a:srgbClr val="F274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47F28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rPr lang="en-US" smtClean="0"/>
              <a:pPr/>
              <a:t>9/30/2013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Text Placeholder 15"/>
          <p:cNvSpPr>
            <a:spLocks noGrp="1"/>
          </p:cNvSpPr>
          <p:nvPr>
            <p:ph type="body" sz="quarter" idx="14" hasCustomPrompt="1"/>
          </p:nvPr>
        </p:nvSpPr>
        <p:spPr>
          <a:xfrm>
            <a:off x="3581400" y="1295400"/>
            <a:ext cx="5105400" cy="1416269"/>
          </a:xfrm>
        </p:spPr>
        <p:txBody>
          <a:bodyPr anchor="b">
            <a:normAutofit/>
          </a:bodyPr>
          <a:lstStyle>
            <a:lvl1pPr algn="r">
              <a:buNone/>
              <a:defRPr lang="en-US" sz="22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344" y="4114800"/>
            <a:ext cx="7315200" cy="914400"/>
          </a:xfrm>
        </p:spPr>
        <p:txBody>
          <a:bodyPr anchor="b" anchorCtr="0">
            <a:normAutofit/>
          </a:bodyPr>
          <a:lstStyle>
            <a:lvl1pPr marL="0" indent="0">
              <a:defRPr lang="en-US" sz="3600" b="1" kern="1200" baseline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build="p">
        <p:tmplLst>
          <p:tmpl lvl="1">
            <p:tnLst>
              <p:par>
                <p:cTn presetID="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Media with Caption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rPr lang="en-US" smtClean="0"/>
              <a:pPr/>
              <a:t>9/30/2013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595263" y="4800600"/>
            <a:ext cx="4873752" cy="685800"/>
          </a:xfrm>
          <a:prstGeom prst="rect">
            <a:avLst/>
          </a:prstGeom>
          <a:solidFill>
            <a:schemeClr val="tx1">
              <a:lumMod val="95000"/>
              <a:lumOff val="5000"/>
              <a:alpha val="5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latin typeface="Georgia" pitchFamily="18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06552" y="4800600"/>
            <a:ext cx="4809244" cy="566738"/>
          </a:xfrm>
        </p:spPr>
        <p:txBody>
          <a:bodyPr anchor="b">
            <a:normAutofit/>
          </a:bodyPr>
          <a:lstStyle>
            <a:lvl1pPr algn="ctr">
              <a:defRPr sz="1800" b="0" i="1">
                <a:solidFill>
                  <a:schemeClr val="bg1">
                    <a:lumMod val="85000"/>
                  </a:schemeClr>
                </a:solidFill>
                <a:latin typeface="Georgia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Media Placeholder 8"/>
          <p:cNvSpPr>
            <a:spLocks noGrp="1"/>
          </p:cNvSpPr>
          <p:nvPr>
            <p:ph type="media" sz="quarter" idx="13"/>
          </p:nvPr>
        </p:nvSpPr>
        <p:spPr>
          <a:xfrm>
            <a:off x="587022" y="838200"/>
            <a:ext cx="4873752" cy="381282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media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5776863" y="838200"/>
            <a:ext cx="2819400" cy="4636911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 xmlns:mv="urn:schemas-microsoft-com:mac:vml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1792800" y="4800600"/>
            <a:ext cx="5500800" cy="685800"/>
          </a:xfrm>
          <a:prstGeom prst="rect">
            <a:avLst/>
          </a:prstGeom>
          <a:solidFill>
            <a:schemeClr val="tx1">
              <a:lumMod val="95000"/>
              <a:lumOff val="5000"/>
              <a:alpha val="5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latin typeface="Georgia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ctr">
              <a:defRPr sz="1800" b="0" i="1">
                <a:solidFill>
                  <a:schemeClr val="bg1">
                    <a:lumMod val="85000"/>
                  </a:schemeClr>
                </a:solidFill>
                <a:latin typeface="Georgia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562600"/>
            <a:ext cx="5486400" cy="609600"/>
          </a:xfrm>
        </p:spPr>
        <p:txBody>
          <a:bodyPr/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rPr lang="en-US" smtClean="0"/>
              <a:pPr/>
              <a:t>9/30/2013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Vertical Tex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8050E-B668-4FA7-85AD-C750C80A6E9B}" type="datetimeFigureOut">
              <a:rPr lang="en-US" smtClean="0"/>
              <a:pPr/>
              <a:t>9/30/2013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0" y="414867"/>
            <a:ext cx="5029200" cy="457200"/>
          </a:xfrm>
          <a:solidFill>
            <a:schemeClr val="tx1">
              <a:lumMod val="50000"/>
              <a:lumOff val="50000"/>
            </a:schemeClr>
          </a:solidFill>
        </p:spPr>
        <p:txBody>
          <a:bodyPr>
            <a:normAutofit/>
          </a:bodyPr>
          <a:lstStyle>
            <a:lvl1pPr algn="l">
              <a:defRPr lang="en-US" sz="2800" b="1" kern="1200" baseline="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    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7150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5105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A258050E-B668-4FA7-85AD-C750C80A6E9B}" type="datetimeFigureOut">
              <a:rPr lang="en-US" smtClean="0"/>
              <a:pPr/>
              <a:t>9/30/2013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 cstate="print"/>
          <a:srcRect l="2599" r="5874" b="5262"/>
          <a:stretch/>
        </p:blipFill>
        <p:spPr>
          <a:xfrm>
            <a:off x="3530" y="5867400"/>
            <a:ext cx="9144000" cy="105369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934E2-BBB6-4D34-BB01-078E9AA25260}" type="datetimeFigureOut">
              <a:rPr lang="en-US" smtClean="0"/>
              <a:pPr/>
              <a:t>9/30/2013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20FCD-5F4C-4989-BE05-0A8208BCBC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1800" y="1992354"/>
            <a:ext cx="5867400" cy="1970046"/>
          </a:xfrm>
        </p:spPr>
        <p:txBody>
          <a:bodyPr anchor="ctr">
            <a:normAutofit/>
          </a:bodyPr>
          <a:lstStyle>
            <a:lvl1pPr algn="l">
              <a:defRPr sz="3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5105400"/>
            <a:ext cx="8229601" cy="375787"/>
          </a:xfrm>
        </p:spPr>
        <p:txBody>
          <a:bodyPr anchor="b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 userDrawn="1"/>
        </p:nvSpPr>
        <p:spPr>
          <a:xfrm>
            <a:off x="762000" y="1946209"/>
            <a:ext cx="2057400" cy="2057400"/>
          </a:xfrm>
          <a:prstGeom prst="ellipse">
            <a:avLst/>
          </a:prstGeom>
          <a:gradFill flip="none" rotWithShape="1">
            <a:gsLst>
              <a:gs pos="0">
                <a:srgbClr val="F39C29"/>
              </a:gs>
              <a:gs pos="50000">
                <a:srgbClr val="F7931D"/>
              </a:gs>
              <a:gs pos="100000">
                <a:srgbClr val="FF6600"/>
              </a:gs>
            </a:gsLst>
            <a:path path="circle">
              <a:fillToRect l="50000" t="50000" r="50000" b="50000"/>
            </a:path>
            <a:tileRect/>
          </a:gradFill>
          <a:ln w="82550">
            <a:noFill/>
          </a:ln>
          <a:effectLst>
            <a:outerShdw blurRad="152400" dist="165100" dir="5400000" sx="90000" sy="-19000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            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8686800" y="5265376"/>
            <a:ext cx="457200" cy="96672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6600"/>
                </a:solidFill>
              </a:rPr>
              <a:t>           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9" name="Oval 8"/>
          <p:cNvSpPr/>
          <p:nvPr userDrawn="1"/>
        </p:nvSpPr>
        <p:spPr>
          <a:xfrm>
            <a:off x="1007328" y="1992354"/>
            <a:ext cx="1583472" cy="1295400"/>
          </a:xfrm>
          <a:prstGeom prst="ellipse">
            <a:avLst/>
          </a:prstGeom>
          <a:gradFill flip="none" rotWithShape="1">
            <a:gsLst>
              <a:gs pos="63000">
                <a:schemeClr val="bg1">
                  <a:alpha val="7000"/>
                </a:schemeClr>
              </a:gs>
              <a:gs pos="72000">
                <a:schemeClr val="bg1">
                  <a:alpha val="15000"/>
                </a:schemeClr>
              </a:gs>
              <a:gs pos="91000">
                <a:schemeClr val="bg1">
                  <a:alpha val="28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  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print"/>
          <a:srcRect l="2599" r="5874" b="5262"/>
          <a:stretch/>
        </p:blipFill>
        <p:spPr>
          <a:xfrm>
            <a:off x="3530" y="5867400"/>
            <a:ext cx="9144000" cy="105369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6180" y="76200"/>
            <a:ext cx="8403020" cy="685800"/>
          </a:xfrm>
        </p:spPr>
        <p:txBody>
          <a:bodyPr anchor="ctr" anchorCtr="0">
            <a:normAutofit/>
          </a:bodyPr>
          <a:lstStyle>
            <a:lvl1pPr algn="l">
              <a:defRPr sz="3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A258050E-B668-4FA7-85AD-C750C80A6E9B}" type="datetimeFigureOut">
              <a:rPr lang="en-US" smtClean="0"/>
              <a:pPr/>
              <a:t>9/30/2013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: Emphasis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A258050E-B668-4FA7-85AD-C750C80A6E9B}" type="datetimeFigureOut">
              <a:rPr lang="en-US" smtClean="0"/>
              <a:pPr/>
              <a:t>9/30/2013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999" y="1"/>
            <a:ext cx="7068015" cy="838200"/>
          </a:xfrm>
        </p:spPr>
        <p:txBody>
          <a:bodyPr anchor="b">
            <a:normAutofit/>
          </a:bodyPr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6402"/>
            <a:ext cx="4038600" cy="3971455"/>
          </a:xfrm>
        </p:spPr>
        <p:txBody>
          <a:bodyPr/>
          <a:lstStyle>
            <a:lvl1pPr>
              <a:defRPr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038600" cy="3971454"/>
          </a:xfrm>
        </p:spPr>
        <p:txBody>
          <a:bodyPr/>
          <a:lstStyle>
            <a:lvl1pPr>
              <a:defRPr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8050E-B668-4FA7-85AD-C750C80A6E9B}" type="datetimeFigureOut">
              <a:rPr lang="en-US" smtClean="0"/>
              <a:pPr/>
              <a:t>9/30/2013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rPr lang="en-US" smtClean="0"/>
              <a:pPr/>
              <a:t>9/30/2013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762000"/>
            <a:ext cx="2445488" cy="2286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4400" y="2077200"/>
            <a:ext cx="7010400" cy="11430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nly: Emphasis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8050E-B668-4FA7-85AD-C750C80A6E9B}" type="datetimeFigureOut">
              <a:rPr lang="en-US" smtClean="0"/>
              <a:pPr/>
              <a:t>9/30/2013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290400" y="3081000"/>
            <a:ext cx="8686800" cy="1095600"/>
          </a:xfrm>
        </p:spPr>
        <p:txBody>
          <a:bodyPr>
            <a:normAutofit/>
          </a:bodyPr>
          <a:lstStyle>
            <a:lvl1pPr algn="ctr">
              <a:defRPr lang="en-US" sz="4600" b="1" kern="1200" spc="-150" baseline="0" dirty="0" smtClean="0">
                <a:ln>
                  <a:gradFill>
                    <a:gsLst>
                      <a:gs pos="0">
                        <a:schemeClr val="bg1"/>
                      </a:gs>
                      <a:gs pos="50000">
                        <a:schemeClr val="bg1">
                          <a:lumMod val="75000"/>
                        </a:schemeClr>
                      </a:gs>
                    </a:gsLst>
                    <a:lin ang="5400000" scaled="0"/>
                  </a:gradFill>
                </a:ln>
                <a:gradFill>
                  <a:gsLst>
                    <a:gs pos="11000">
                      <a:schemeClr val="bg1">
                        <a:lumMod val="75000"/>
                      </a:schemeClr>
                    </a:gs>
                    <a:gs pos="91000">
                      <a:schemeClr val="bg1"/>
                    </a:gs>
                  </a:gsLst>
                  <a:lin ang="16200000" scaled="1"/>
                </a:gradFill>
                <a:effectLst>
                  <a:outerShdw blurRad="38100" algn="ctr" rotWithShape="0">
                    <a:prstClr val="black">
                      <a:alpha val="25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283952" y="2424752"/>
            <a:ext cx="8694000" cy="639762"/>
          </a:xfrm>
        </p:spPr>
        <p:txBody>
          <a:bodyPr anchor="b">
            <a:normAutofit/>
          </a:bodyPr>
          <a:lstStyle>
            <a:lvl1pPr marL="0" indent="0" algn="ctr">
              <a:buNone/>
              <a:defRPr lang="en-US" sz="2800" kern="1200" dirty="0" smtClean="0">
                <a:solidFill>
                  <a:srgbClr val="2E507A">
                    <a:alpha val="81000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sh dir="u"/>
      </p:transition>
    </mc:Choice>
    <mc:Fallback xmlns="" xmlns:mv="urn:schemas-microsoft-com:mac:vml"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with Text 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rPr lang="en-US" smtClean="0"/>
              <a:pPr/>
              <a:t>9/30/2013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2895600"/>
            <a:ext cx="7543800" cy="2133600"/>
          </a:xfrm>
          <a:prstGeom prst="rect">
            <a:avLst/>
          </a:prstGeom>
          <a:gradFill flip="none" rotWithShape="1">
            <a:gsLst>
              <a:gs pos="63000">
                <a:schemeClr val="tx1">
                  <a:lumMod val="85000"/>
                  <a:lumOff val="15000"/>
                  <a:alpha val="49000"/>
                </a:schemeClr>
              </a:gs>
              <a:gs pos="100000">
                <a:schemeClr val="tx1">
                  <a:lumMod val="95000"/>
                  <a:lumOff val="5000"/>
                  <a:alpha val="5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14867" y="3200400"/>
            <a:ext cx="7010400" cy="1676400"/>
          </a:xfrm>
        </p:spPr>
        <p:txBody>
          <a:bodyPr>
            <a:normAutofit/>
          </a:bodyPr>
          <a:lstStyle>
            <a:lvl1pPr marL="0" algn="l" defTabSz="914400" rtl="0" eaLnBrk="1" latinLnBrk="0" hangingPunct="1">
              <a:defRPr lang="en-US" sz="40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4" hasCustomPrompt="1"/>
          </p:nvPr>
        </p:nvSpPr>
        <p:spPr>
          <a:xfrm>
            <a:off x="4648200" y="664780"/>
            <a:ext cx="4191000" cy="381000"/>
          </a:xfrm>
        </p:spPr>
        <p:txBody>
          <a:bodyPr>
            <a:normAutofit/>
          </a:bodyPr>
          <a:lstStyle>
            <a:lvl1pPr algn="r">
              <a:buNone/>
              <a:defRPr lang="en-US" sz="1800" b="1" kern="1200" dirty="0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vortex/>
      </p:transition>
    </mc:Choice>
    <mc:Fallback xmlns="" xmlns:mv="urn:schemas-microsoft-com:mac:vml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utoUpdateAnimBg="0"/>
    </p:bld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09600"/>
            <a:ext cx="3008313" cy="8255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609600"/>
            <a:ext cx="5111750" cy="5334000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800">
                <a:solidFill>
                  <a:schemeClr val="bg1"/>
                </a:solidFill>
              </a:defRPr>
            </a:lvl2pPr>
            <a:lvl3pPr>
              <a:defRPr sz="24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435101"/>
            <a:ext cx="3008313" cy="3822699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rPr lang="en-US" smtClean="0"/>
              <a:pPr/>
              <a:t>9/30/2013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6" cstate="print"/>
          <a:srcRect l="2599" r="5874" b="5262"/>
          <a:stretch/>
        </p:blipFill>
        <p:spPr>
          <a:xfrm>
            <a:off x="3530" y="5867400"/>
            <a:ext cx="9144000" cy="105369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58050E-B668-4FA7-85AD-C750C80A6E9B}" type="datetimeFigureOut">
              <a:rPr lang="en-US" smtClean="0"/>
              <a:pPr/>
              <a:t>9/30/2013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61" r:id="rId4"/>
    <p:sldLayoutId id="2147483652" r:id="rId5"/>
    <p:sldLayoutId id="2147483654" r:id="rId6"/>
    <p:sldLayoutId id="2147483655" r:id="rId7"/>
    <p:sldLayoutId id="2147483660" r:id="rId8"/>
    <p:sldLayoutId id="2147483656" r:id="rId9"/>
    <p:sldLayoutId id="2147483676" r:id="rId10"/>
    <p:sldLayoutId id="2147483657" r:id="rId11"/>
    <p:sldLayoutId id="2147483658" r:id="rId12"/>
    <p:sldLayoutId id="2147483659" r:id="rId13"/>
    <p:sldLayoutId id="2147483663" r:id="rId14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2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2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0" y="1143000"/>
            <a:ext cx="8839200" cy="3352800"/>
          </a:xfrm>
        </p:spPr>
        <p:txBody>
          <a:bodyPr anchor="t">
            <a:noAutofit/>
          </a:bodyPr>
          <a:lstStyle/>
          <a:p>
            <a:pPr marL="514350" lvl="0" indent="-514350">
              <a:spcBef>
                <a:spcPts val="0"/>
              </a:spcBef>
            </a:pPr>
            <a:r>
              <a:rPr lang="en-US" sz="3200" dirty="0" smtClean="0"/>
              <a:t>Grime</a:t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4294967295"/>
          </p:nvPr>
        </p:nvSpPr>
        <p:spPr>
          <a:xfrm>
            <a:off x="0" y="5105400"/>
            <a:ext cx="8229600" cy="376238"/>
          </a:xfrm>
        </p:spPr>
        <p:txBody>
          <a:bodyPr>
            <a:normAutofit/>
          </a:bodyPr>
          <a:lstStyle/>
          <a:p>
            <a:pPr marL="0" lvl="0" indent="0">
              <a:spcBef>
                <a:spcPts val="0"/>
              </a:spcBef>
              <a:buNone/>
            </a:pPr>
            <a:endParaRPr lang="en-US" sz="1700" b="1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pic>
        <p:nvPicPr>
          <p:cNvPr id="6" name="Picture 5" descr="images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0" y="1828800"/>
            <a:ext cx="5562599" cy="4150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7484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00">
        <p14:gallery dir="l"/>
      </p:transition>
    </mc:Choice>
    <mc:Fallback xmlns="" xmlns:mv="urn:schemas-microsoft-com:mac:vml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0" y="1143000"/>
            <a:ext cx="8839200" cy="3352800"/>
          </a:xfrm>
        </p:spPr>
        <p:txBody>
          <a:bodyPr anchor="t">
            <a:noAutofit/>
          </a:bodyPr>
          <a:lstStyle/>
          <a:p>
            <a:pPr lvl="0">
              <a:spcBef>
                <a:spcPts val="0"/>
              </a:spcBef>
            </a:pPr>
            <a:r>
              <a:rPr lang="en-US" sz="3200" dirty="0" smtClean="0"/>
              <a:t>Reconsider</a:t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4294967295"/>
          </p:nvPr>
        </p:nvSpPr>
        <p:spPr>
          <a:xfrm>
            <a:off x="0" y="5105400"/>
            <a:ext cx="8229600" cy="376238"/>
          </a:xfrm>
        </p:spPr>
        <p:txBody>
          <a:bodyPr/>
          <a:lstStyle/>
          <a:p>
            <a:pPr marL="0" lvl="0" indent="0">
              <a:spcBef>
                <a:spcPts val="0"/>
              </a:spcBef>
              <a:buNone/>
            </a:pPr>
            <a:endParaRPr lang="en-US" sz="1700" b="1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pic>
        <p:nvPicPr>
          <p:cNvPr id="8" name="Picture 7" descr="images-6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7800" y="1828800"/>
            <a:ext cx="6102540" cy="4512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7484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00">
        <p14:gallery dir="l"/>
      </p:transition>
    </mc:Choice>
    <mc:Fallback xmlns="" xmlns:mv="urn:schemas-microsoft-com:mac:vml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0" y="1143000"/>
            <a:ext cx="8839200" cy="3352800"/>
          </a:xfrm>
        </p:spPr>
        <p:txBody>
          <a:bodyPr anchor="t">
            <a:noAutofit/>
          </a:bodyPr>
          <a:lstStyle/>
          <a:p>
            <a:pPr lvl="0">
              <a:spcBef>
                <a:spcPts val="0"/>
              </a:spcBef>
            </a:pPr>
            <a:r>
              <a:rPr lang="en-US" sz="3200" smtClean="0"/>
              <a:t>Nonexistent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4294967295"/>
          </p:nvPr>
        </p:nvSpPr>
        <p:spPr>
          <a:xfrm>
            <a:off x="914400" y="5257800"/>
            <a:ext cx="8229600" cy="376238"/>
          </a:xfrm>
        </p:spPr>
        <p:txBody>
          <a:bodyPr/>
          <a:lstStyle/>
          <a:p>
            <a:pPr marL="0" lvl="0" indent="0">
              <a:spcBef>
                <a:spcPts val="0"/>
              </a:spcBef>
              <a:buNone/>
            </a:pPr>
            <a:endParaRPr lang="en-US" sz="1700" b="1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pic>
        <p:nvPicPr>
          <p:cNvPr id="6" name="Picture 5" descr="images-1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39962" y="2441574"/>
            <a:ext cx="4541837" cy="3463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7484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00">
        <p14:gallery dir="l"/>
      </p:transition>
    </mc:Choice>
    <mc:Fallback xmlns="" xmlns:mv="urn:schemas-microsoft-com:mac:vml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0" y="1143000"/>
            <a:ext cx="8839200" cy="3352800"/>
          </a:xfrm>
        </p:spPr>
        <p:txBody>
          <a:bodyPr anchor="t">
            <a:noAutofit/>
          </a:bodyPr>
          <a:lstStyle/>
          <a:p>
            <a:pPr lvl="0">
              <a:spcBef>
                <a:spcPts val="0"/>
              </a:spcBef>
            </a:pPr>
            <a:r>
              <a:rPr lang="en-US" sz="3200" dirty="0" smtClean="0"/>
              <a:t>Capacity</a:t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4294967295"/>
          </p:nvPr>
        </p:nvSpPr>
        <p:spPr>
          <a:xfrm>
            <a:off x="0" y="5105400"/>
            <a:ext cx="8229600" cy="376238"/>
          </a:xfrm>
        </p:spPr>
        <p:txBody>
          <a:bodyPr/>
          <a:lstStyle/>
          <a:p>
            <a:pPr marL="0" lvl="0" indent="0">
              <a:spcBef>
                <a:spcPts val="0"/>
              </a:spcBef>
              <a:buNone/>
            </a:pPr>
            <a:endParaRPr lang="en-US" sz="1700" b="1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pic>
        <p:nvPicPr>
          <p:cNvPr id="6" name="Picture 5" descr="Unknown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2133600"/>
            <a:ext cx="4345023" cy="3048000"/>
          </a:xfrm>
          <a:prstGeom prst="rect">
            <a:avLst/>
          </a:prstGeom>
        </p:spPr>
      </p:pic>
      <p:pic>
        <p:nvPicPr>
          <p:cNvPr id="7" name="Picture 6" descr="images-2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25738" y="3200399"/>
            <a:ext cx="3861062" cy="2892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7484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00">
        <p14:gallery dir="l"/>
      </p:transition>
    </mc:Choice>
    <mc:Fallback xmlns="" xmlns:mv="urn:schemas-microsoft-com:mac:vml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0" y="1143000"/>
            <a:ext cx="8839200" cy="3352800"/>
          </a:xfrm>
        </p:spPr>
        <p:txBody>
          <a:bodyPr anchor="t">
            <a:noAutofit/>
          </a:bodyPr>
          <a:lstStyle/>
          <a:p>
            <a:pPr lvl="0">
              <a:spcBef>
                <a:spcPts val="0"/>
              </a:spcBef>
            </a:pPr>
            <a:r>
              <a:rPr lang="en-US" sz="3200" dirty="0" smtClean="0"/>
              <a:t>Oblivious</a:t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4294967295"/>
          </p:nvPr>
        </p:nvSpPr>
        <p:spPr>
          <a:xfrm>
            <a:off x="0" y="5105400"/>
            <a:ext cx="8229600" cy="376238"/>
          </a:xfrm>
        </p:spPr>
        <p:txBody>
          <a:bodyPr/>
          <a:lstStyle/>
          <a:p>
            <a:pPr marL="0" lvl="0" indent="0">
              <a:spcBef>
                <a:spcPts val="0"/>
              </a:spcBef>
              <a:buNone/>
            </a:pPr>
            <a:endParaRPr lang="en-US" sz="1700" b="1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pic>
        <p:nvPicPr>
          <p:cNvPr id="7" name="Picture 6" descr="images-3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07671" y="2057400"/>
            <a:ext cx="5578929" cy="3905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7484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00">
        <p14:gallery dir="l"/>
      </p:transition>
    </mc:Choice>
    <mc:Fallback xmlns="" xmlns:mv="urn:schemas-microsoft-com:mac:vml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0" y="1143000"/>
            <a:ext cx="8839200" cy="3352800"/>
          </a:xfrm>
        </p:spPr>
        <p:txBody>
          <a:bodyPr anchor="t">
            <a:noAutofit/>
          </a:bodyPr>
          <a:lstStyle/>
          <a:p>
            <a:pPr lvl="0">
              <a:spcBef>
                <a:spcPts val="0"/>
              </a:spcBef>
            </a:pPr>
            <a:r>
              <a:rPr lang="en-US" sz="3200" dirty="0" smtClean="0"/>
              <a:t>Precise</a:t>
            </a:r>
            <a:br>
              <a:rPr lang="en-US" sz="3200" dirty="0" smtClean="0"/>
            </a:br>
            <a:endParaRPr lang="en-US" sz="3200" dirty="0"/>
          </a:p>
        </p:txBody>
      </p:sp>
      <p:pic>
        <p:nvPicPr>
          <p:cNvPr id="6" name="Picture 5" descr="Unknown-2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22938" y="3025775"/>
            <a:ext cx="2895600" cy="2806700"/>
          </a:xfrm>
          <a:prstGeom prst="rect">
            <a:avLst/>
          </a:prstGeom>
        </p:spPr>
      </p:pic>
      <p:pic>
        <p:nvPicPr>
          <p:cNvPr id="7" name="Picture 6" descr="Unknown-1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2875" y="2635250"/>
            <a:ext cx="3556000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7484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00">
        <p14:gallery dir="l"/>
      </p:transition>
    </mc:Choice>
    <mc:Fallback xmlns="" xmlns:mv="urn:schemas-microsoft-com:mac:vml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0" y="1143000"/>
            <a:ext cx="8839200" cy="3352800"/>
          </a:xfrm>
        </p:spPr>
        <p:txBody>
          <a:bodyPr anchor="t">
            <a:noAutofit/>
          </a:bodyPr>
          <a:lstStyle/>
          <a:p>
            <a:pPr lvl="0">
              <a:spcBef>
                <a:spcPts val="0"/>
              </a:spcBef>
            </a:pPr>
            <a:r>
              <a:rPr lang="en-US" sz="3200" dirty="0" smtClean="0"/>
              <a:t>Frenzied</a:t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4294967295"/>
          </p:nvPr>
        </p:nvSpPr>
        <p:spPr>
          <a:xfrm>
            <a:off x="0" y="5105400"/>
            <a:ext cx="8229600" cy="376238"/>
          </a:xfrm>
        </p:spPr>
        <p:txBody>
          <a:bodyPr/>
          <a:lstStyle/>
          <a:p>
            <a:pPr marL="0" lvl="0" indent="0">
              <a:spcBef>
                <a:spcPts val="0"/>
              </a:spcBef>
              <a:buNone/>
            </a:pPr>
            <a:endParaRPr lang="en-US" sz="1700" b="1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pic>
        <p:nvPicPr>
          <p:cNvPr id="6" name="Picture 5" descr="images-5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10240" y="2362199"/>
            <a:ext cx="5928760" cy="3981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7484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00">
        <p14:gallery dir="l"/>
      </p:transition>
    </mc:Choice>
    <mc:Fallback xmlns="" xmlns:mv="urn:schemas-microsoft-com:mac:vml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0" y="1143000"/>
            <a:ext cx="8839200" cy="3352800"/>
          </a:xfrm>
        </p:spPr>
        <p:txBody>
          <a:bodyPr anchor="t">
            <a:noAutofit/>
          </a:bodyPr>
          <a:lstStyle/>
          <a:p>
            <a:pPr lvl="0">
              <a:spcBef>
                <a:spcPts val="0"/>
              </a:spcBef>
            </a:pPr>
            <a:r>
              <a:rPr lang="en-US" sz="3200" dirty="0" smtClean="0"/>
              <a:t>Wiry</a:t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4294967295"/>
          </p:nvPr>
        </p:nvSpPr>
        <p:spPr>
          <a:xfrm>
            <a:off x="0" y="5105400"/>
            <a:ext cx="8229600" cy="376238"/>
          </a:xfrm>
        </p:spPr>
        <p:txBody>
          <a:bodyPr/>
          <a:lstStyle/>
          <a:p>
            <a:pPr marL="0" lvl="0" indent="0">
              <a:spcBef>
                <a:spcPts val="0"/>
              </a:spcBef>
              <a:buNone/>
            </a:pPr>
            <a:endParaRPr lang="en-US" sz="1700" b="1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pic>
        <p:nvPicPr>
          <p:cNvPr id="6" name="Picture 5" descr="images-4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09800" y="2114758"/>
            <a:ext cx="4538484" cy="3447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7484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00">
        <p14:gallery dir="l"/>
      </p:transition>
    </mc:Choice>
    <mc:Fallback xmlns="" xmlns:mv="urn:schemas-microsoft-com:mac:vml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0" y="1143000"/>
            <a:ext cx="8839200" cy="3352800"/>
          </a:xfrm>
        </p:spPr>
        <p:txBody>
          <a:bodyPr anchor="t">
            <a:noAutofit/>
          </a:bodyPr>
          <a:lstStyle/>
          <a:p>
            <a:pPr lvl="0">
              <a:spcBef>
                <a:spcPts val="0"/>
              </a:spcBef>
            </a:pPr>
            <a:r>
              <a:rPr lang="en-US" sz="3200" dirty="0" smtClean="0"/>
              <a:t>Unwitting</a:t>
            </a:r>
            <a:endParaRPr lang="en-US" sz="32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4294967295"/>
          </p:nvPr>
        </p:nvSpPr>
        <p:spPr>
          <a:xfrm>
            <a:off x="0" y="5029200"/>
            <a:ext cx="8229600" cy="376238"/>
          </a:xfrm>
        </p:spPr>
        <p:txBody>
          <a:bodyPr/>
          <a:lstStyle/>
          <a:p>
            <a:pPr marL="0" lvl="0" indent="0">
              <a:spcBef>
                <a:spcPts val="0"/>
              </a:spcBef>
              <a:buNone/>
            </a:pPr>
            <a:r>
              <a:rPr lang="en-US" sz="17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.</a:t>
            </a:r>
            <a:endParaRPr lang="en-US" sz="1700" b="1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pic>
        <p:nvPicPr>
          <p:cNvPr id="6" name="Picture 5" descr="Unknown-3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1600" y="2120900"/>
            <a:ext cx="6019799" cy="367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7484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00">
        <p14:gallery dir="l"/>
      </p:transition>
    </mc:Choice>
    <mc:Fallback xmlns="" xmlns:mv="urn:schemas-microsoft-com:mac:vml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0" y="1143000"/>
            <a:ext cx="8839200" cy="3352800"/>
          </a:xfrm>
        </p:spPr>
        <p:txBody>
          <a:bodyPr anchor="t">
            <a:noAutofit/>
          </a:bodyPr>
          <a:lstStyle/>
          <a:p>
            <a:pPr lvl="0">
              <a:spcBef>
                <a:spcPts val="0"/>
              </a:spcBef>
            </a:pPr>
            <a:r>
              <a:rPr lang="en-US" sz="3200" dirty="0" smtClean="0"/>
              <a:t>Rummage</a:t>
            </a:r>
            <a:endParaRPr lang="en-US" sz="32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4294967295"/>
          </p:nvPr>
        </p:nvSpPr>
        <p:spPr>
          <a:xfrm>
            <a:off x="0" y="5105400"/>
            <a:ext cx="8229600" cy="376238"/>
          </a:xfrm>
        </p:spPr>
        <p:txBody>
          <a:bodyPr/>
          <a:lstStyle/>
          <a:p>
            <a:pPr marL="0" lvl="0" indent="0">
              <a:spcBef>
                <a:spcPts val="0"/>
              </a:spcBef>
              <a:buNone/>
            </a:pPr>
            <a:endParaRPr lang="en-US" sz="1700" b="1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pic>
        <p:nvPicPr>
          <p:cNvPr id="7" name="Picture 6" descr="Unknown-4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8800" y="1740020"/>
            <a:ext cx="4800600" cy="4314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7484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00">
        <p14:gallery dir="l"/>
      </p:transition>
    </mc:Choice>
    <mc:Fallback xmlns="" xmlns:mv="urn:schemas-microsoft-com:mac:vml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ntroducing PowerPoint 2011">
  <a:themeElements>
    <a:clrScheme name="Fresh">
      <a:dk1>
        <a:srgbClr val="262626"/>
      </a:dk1>
      <a:lt1>
        <a:sysClr val="window" lastClr="FFFFFF"/>
      </a:lt1>
      <a:dk2>
        <a:srgbClr val="595959"/>
      </a:dk2>
      <a:lt2>
        <a:srgbClr val="EEECE1"/>
      </a:lt2>
      <a:accent1>
        <a:srgbClr val="F4891E"/>
      </a:accent1>
      <a:accent2>
        <a:srgbClr val="7BCF27"/>
      </a:accent2>
      <a:accent3>
        <a:srgbClr val="9BBB59"/>
      </a:accent3>
      <a:accent4>
        <a:srgbClr val="00B0F0"/>
      </a:accent4>
      <a:accent5>
        <a:srgbClr val="4BACC6"/>
      </a:accent5>
      <a:accent6>
        <a:srgbClr val="F79646"/>
      </a:accent6>
      <a:hlink>
        <a:srgbClr val="00B0F0"/>
      </a:hlink>
      <a:folHlink>
        <a:srgbClr val="F4891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Introducing PowerPoint 2011.potx</Template>
  <TotalTime>0</TotalTime>
  <Words>21</Words>
  <Application>Microsoft Office PowerPoint</Application>
  <PresentationFormat>On-screen Show (4:3)</PresentationFormat>
  <Paragraphs>21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Introducing PowerPoint 2011</vt:lpstr>
      <vt:lpstr>Grime </vt:lpstr>
      <vt:lpstr>Nonexistent </vt:lpstr>
      <vt:lpstr>Capacity </vt:lpstr>
      <vt:lpstr>Oblivious </vt:lpstr>
      <vt:lpstr>Precise </vt:lpstr>
      <vt:lpstr>Frenzied </vt:lpstr>
      <vt:lpstr>Wiry  </vt:lpstr>
      <vt:lpstr>Unwitting</vt:lpstr>
      <vt:lpstr>Rummage</vt:lpstr>
      <vt:lpstr>Reconsider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2013-09-27T17:23:09Z</dcterms:created>
  <dcterms:modified xsi:type="dcterms:W3CDTF">2013-09-30T09:11:41Z</dcterms:modified>
</cp:coreProperties>
</file>